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8" autoAdjust="0"/>
    <p:restoredTop sz="92007" autoAdjust="0"/>
  </p:normalViewPr>
  <p:slideViewPr>
    <p:cSldViewPr>
      <p:cViewPr>
        <p:scale>
          <a:sx n="90" d="100"/>
          <a:sy n="90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la parole!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 journée!</a:t>
            </a:r>
            <a:endParaRPr lang="fr-F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78983"/>
              </p:ext>
            </p:extLst>
          </p:nvPr>
        </p:nvGraphicFramePr>
        <p:xfrm>
          <a:off x="76200" y="1295400"/>
          <a:ext cx="8991600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1838618"/>
                <a:gridCol w="4155782"/>
              </a:tblGrid>
              <a:tr h="1082040">
                <a:tc gridSpan="3">
                  <a:txBody>
                    <a:bodyPr/>
                    <a:lstStyle/>
                    <a:p>
                      <a:pPr algn="ctr"/>
                      <a:r>
                        <a:rPr lang="fr-FR" sz="4000" i="1" smtClean="0"/>
                        <a:t>C’était </a:t>
                      </a:r>
                      <a:r>
                        <a:rPr lang="fr-FR" sz="4000" i="1" smtClean="0"/>
                        <a:t>comment </a:t>
                      </a:r>
                      <a:r>
                        <a:rPr lang="fr-FR" sz="4000" i="1" dirty="0" smtClean="0"/>
                        <a:t>ta</a:t>
                      </a:r>
                      <a:r>
                        <a:rPr lang="fr-FR" sz="4000" i="1" baseline="0" dirty="0" smtClean="0"/>
                        <a:t> journée hier?</a:t>
                      </a:r>
                      <a:endParaRPr lang="fr-FR" sz="40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Hier j’étais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parce que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je (se réveiller) tard!</a:t>
                      </a:r>
                      <a:endParaRPr lang="fr-FR" sz="2400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Hier</a:t>
                      </a:r>
                      <a:r>
                        <a:rPr lang="fr-FR" sz="2400" baseline="0" dirty="0" smtClean="0"/>
                        <a:t> j’étais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parce que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je (ne</a:t>
                      </a:r>
                      <a:r>
                        <a:rPr lang="fr-FR" sz="2400" baseline="0" dirty="0" smtClean="0"/>
                        <a:t> pas avoir) de devoir!</a:t>
                      </a:r>
                      <a:endParaRPr lang="fr-FR" sz="2400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Hier j’étais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parce que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je (se coucher) à minuit!</a:t>
                      </a:r>
                      <a:endParaRPr lang="fr-FR" sz="2400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Hier j’étais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parce que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je (se disputer) avec mon ami.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682" y="4572000"/>
            <a:ext cx="1017518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0" y="5638800"/>
            <a:ext cx="95250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3505200"/>
            <a:ext cx="838200" cy="838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424" y="2438400"/>
            <a:ext cx="94577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01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1683</TotalTime>
  <Words>83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Quelle journée!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110</cp:revision>
  <dcterms:created xsi:type="dcterms:W3CDTF">2006-02-03T00:08:49Z</dcterms:created>
  <dcterms:modified xsi:type="dcterms:W3CDTF">2014-02-28T15:16:44Z</dcterms:modified>
</cp:coreProperties>
</file>